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9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3" r:id="rId17"/>
    <p:sldId id="274" r:id="rId18"/>
    <p:sldId id="285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8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927EB3-3C71-4036-A4D6-94F6E6A90D33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D6EB5-799C-4370-84FF-1AD6A82D95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EBACCF-2B7F-4E59-9CA1-315613FE723B}" type="datetimeFigureOut">
              <a:rPr lang="zh-CN" altLang="en-US" smtClean="0"/>
              <a:t>2025/5/30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22FF32-B418-4721-B3C7-CB0313A7E5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 rot="581339">
            <a:off x="-399942" y="-452282"/>
            <a:ext cx="8245662" cy="4638185"/>
          </a:xfrm>
          <a:prstGeom prst="rect">
            <a:avLst/>
          </a:prstGeom>
        </p:spPr>
      </p:pic>
      <p:sp>
        <p:nvSpPr>
          <p:cNvPr id="5" name="文本框 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0906" y="5728936"/>
            <a:ext cx="4845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汇报成员：罗志江、黄志雁、郑蒋</a:t>
            </a:r>
            <a:b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汇报日期：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2025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30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日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文本框 1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42666" y="3429000"/>
            <a:ext cx="5213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关于广东省河源市和平县竹刨花资源化利用可行性研究报告</a:t>
            </a:r>
            <a:endParaRPr lang="zh-CN" altLang="zh-CN" sz="1600" b="1" kern="100" dirty="0">
              <a:effectLst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9176" y="5817204"/>
            <a:ext cx="611722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活性炭质量差距：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本地产品灰分含量高于市场优质产品。</a:t>
            </a: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54679" cy="10517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420" y="1148715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3" y="1736550"/>
            <a:ext cx="8384534" cy="35923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4143" y="5551382"/>
            <a:ext cx="947276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提升资源化利用率：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微波活化设备投资500万元，可将竹渣原料利用率从40%提升至75%。   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年产值从1260万元跃升至4800万元。</a:t>
            </a:r>
          </a:p>
        </p:txBody>
      </p:sp>
      <p:pic>
        <p:nvPicPr>
          <p:cNvPr id="10" name="图片 9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6928" y="-40520"/>
            <a:ext cx="2656447" cy="11381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1845" y="940435"/>
            <a:ext cx="7235190" cy="4485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26396" y="5535275"/>
            <a:ext cx="87893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高附加值产品开发：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改性竹炭灰分（3.5%，售价8500元/吨，利润率70%）。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硬碳负极（10000元/吨）、溶解浆（6800元/吨）市场潜力。</a:t>
            </a: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-146928" y="-40520"/>
            <a:ext cx="2656447" cy="113816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539750" y="1778635"/>
            <a:ext cx="5393055" cy="3075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6"/>
          <a:stretch>
            <a:fillRect/>
          </a:stretch>
        </p:blipFill>
        <p:spPr>
          <a:xfrm>
            <a:off x="6339205" y="2242185"/>
            <a:ext cx="3369945" cy="25057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4370" y="5736074"/>
            <a:ext cx="61341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投资回报周期：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优化工艺流程，回报周期缩短至3年。</a:t>
            </a: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-146928" y="-40520"/>
            <a:ext cx="2656447" cy="113816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1352550" y="1493520"/>
            <a:ext cx="6084570" cy="350774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68" y="2150532"/>
            <a:ext cx="8188990" cy="35085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-130492" y="-165290"/>
            <a:ext cx="2865120" cy="12275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4190" y="5854283"/>
            <a:ext cx="6162040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环保规制影响：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高环保成本对中小企业形成负担。</a:t>
            </a:r>
          </a:p>
        </p:txBody>
      </p:sp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850265" y="1731645"/>
            <a:ext cx="4782820" cy="31515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905" y="1731645"/>
            <a:ext cx="4202430" cy="31521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-130492" y="-165290"/>
            <a:ext cx="2865120" cy="122756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9580" y="5213310"/>
            <a:ext cx="6162040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政策与技术建议：  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推动财税优惠政策落地，设立专项补贴。   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引入关键技术与优化工艺流程。   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构建上下游协同机制，促进资源循环。</a:t>
            </a:r>
          </a:p>
        </p:txBody>
      </p:sp>
      <p:pic>
        <p:nvPicPr>
          <p:cNvPr id="107" name="图片 106"/>
          <p:cNvPicPr/>
          <p:nvPr/>
        </p:nvPicPr>
        <p:blipFill>
          <a:blip r:embed="rId5"/>
          <a:stretch>
            <a:fillRect/>
          </a:stretch>
        </p:blipFill>
        <p:spPr>
          <a:xfrm>
            <a:off x="1489075" y="1164908"/>
            <a:ext cx="5810250" cy="4048124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 rot="581339">
            <a:off x="-399942" y="-452282"/>
            <a:ext cx="8245662" cy="4638185"/>
          </a:xfrm>
          <a:prstGeom prst="rect">
            <a:avLst/>
          </a:prstGeom>
        </p:spPr>
      </p:pic>
      <p:sp>
        <p:nvSpPr>
          <p:cNvPr id="5" name="文本框 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0906" y="5728936"/>
            <a:ext cx="4845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汇报成员：罗志江、黄志雁、郑蒋</a:t>
            </a:r>
            <a:b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汇报日期：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2025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5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月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30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日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文本框 1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42666" y="3429000"/>
            <a:ext cx="521313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——</a:t>
            </a:r>
            <a:r>
              <a:rPr lang="zh-CN" altLang="zh-CN" sz="24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关于广东省河源市和平县竹刨花资源化利用可行性研究报告</a:t>
            </a:r>
            <a:endParaRPr lang="zh-CN" altLang="zh-CN" sz="1600" b="1" kern="100" dirty="0">
              <a:effectLst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2909" y="358815"/>
            <a:ext cx="3857625" cy="16528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74632" y="2599610"/>
            <a:ext cx="61758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kern="1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一、</a:t>
            </a:r>
            <a:r>
              <a:rPr lang="zh-CN" altLang="zh-CN" sz="28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研究背景</a:t>
            </a:r>
            <a:r>
              <a:rPr lang="en-US" altLang="zh-CN" sz="28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8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二、</a:t>
            </a:r>
            <a:r>
              <a:rPr lang="zh-CN" altLang="en-US" sz="2800" b="1" dirty="0">
                <a:latin typeface="仿宋" panose="02010609060101010101" pitchFamily="49" charset="-122"/>
                <a:ea typeface="仿宋" panose="02010609060101010101" pitchFamily="49" charset="-122"/>
              </a:rPr>
              <a:t>问题陈述</a:t>
            </a:r>
            <a:endParaRPr lang="en-US" altLang="zh-CN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8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三、</a:t>
            </a:r>
            <a:r>
              <a:rPr lang="zh-CN" altLang="zh-CN" sz="28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数据分析</a:t>
            </a:r>
            <a:r>
              <a:rPr lang="en-US" altLang="zh-CN" sz="28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zh-CN" altLang="en-US" sz="28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四、</a:t>
            </a:r>
            <a:r>
              <a:rPr lang="zh-CN" altLang="zh-CN" sz="2800" b="1" kern="100" dirty="0">
                <a:effectLst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结论与建议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pic>
        <p:nvPicPr>
          <p:cNvPr id="5" name="图片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1" y="1354237"/>
            <a:ext cx="9293204" cy="39816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9750" y="5459972"/>
            <a:ext cx="78904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翠山村竹产业现状：   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竹材加工产业每年产生约1.2万吨竹刨花副产品。   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当前竹渣以低价外销，利用率不足。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图片 6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264" y="-247890"/>
            <a:ext cx="3347556" cy="1434266"/>
          </a:xfrm>
          <a:prstGeom prst="rect">
            <a:avLst/>
          </a:prstGeom>
        </p:spPr>
      </p:pic>
      <p:pic>
        <p:nvPicPr>
          <p:cNvPr id="4" name="图片 3" descr="微信图片_202505282311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555" y="1421130"/>
            <a:ext cx="6310630" cy="3547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9013" y="5749741"/>
            <a:ext cx="93311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对比福建邵武市：   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全竹利用模式，竹资源开发率达100%，实现高附加值产品转化。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6" name="图片 5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264" y="-247890"/>
            <a:ext cx="3347556" cy="1434266"/>
          </a:xfrm>
          <a:prstGeom prst="rect">
            <a:avLst/>
          </a:prstGeom>
        </p:spPr>
      </p:pic>
      <p:pic>
        <p:nvPicPr>
          <p:cNvPr id="106" name="图片 105"/>
          <p:cNvPicPr/>
          <p:nvPr/>
        </p:nvPicPr>
        <p:blipFill>
          <a:blip r:embed="rId5"/>
          <a:stretch>
            <a:fillRect/>
          </a:stretch>
        </p:blipFill>
        <p:spPr>
          <a:xfrm>
            <a:off x="1464310" y="916940"/>
            <a:ext cx="6271260" cy="47104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1140" y="5657671"/>
            <a:ext cx="73476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竹基生物质材料应用潜力：   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环保滤料与可降解包装市场增长迅速。    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技术瓶颈制约高附加值产品开发。</a:t>
            </a:r>
          </a:p>
        </p:txBody>
      </p:sp>
      <p:pic>
        <p:nvPicPr>
          <p:cNvPr id="6" name="图片 5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0264" y="-247890"/>
            <a:ext cx="3347556" cy="1434266"/>
          </a:xfrm>
          <a:prstGeom prst="rect">
            <a:avLst/>
          </a:prstGeom>
        </p:spPr>
      </p:pic>
      <p:pic>
        <p:nvPicPr>
          <p:cNvPr id="108" name="图片 107"/>
          <p:cNvPicPr/>
          <p:nvPr/>
        </p:nvPicPr>
        <p:blipFill>
          <a:blip r:embed="rId5"/>
          <a:stretch>
            <a:fillRect/>
          </a:stretch>
        </p:blipFill>
        <p:spPr>
          <a:xfrm>
            <a:off x="2019935" y="1267460"/>
            <a:ext cx="6314440" cy="4285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pic>
        <p:nvPicPr>
          <p:cNvPr id="5" name="图片 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86" y="1851794"/>
            <a:ext cx="7362345" cy="31544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5947" y="5657671"/>
            <a:ext cx="78215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经济效益瓶颈：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原料输出收益低，仅占加工厂总营收的1.2%。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跨区域运输成本高，削弱竞争力。</a:t>
            </a:r>
          </a:p>
        </p:txBody>
      </p:sp>
      <p:pic>
        <p:nvPicPr>
          <p:cNvPr id="9" name="图片 8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54679" cy="10517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770" y="1633855"/>
            <a:ext cx="615188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树枝上有鸟&#10;&#10;中度可信度描述已自动生成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6" y="0"/>
            <a:ext cx="385762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789346" cy="6858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28776" y="5491697"/>
            <a:ext cx="60940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技术与政策支持不足：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缺乏关键技术（微波活化、三素分离）。 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政策支持滞后，循环经济法规缺失。</a:t>
            </a: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54679" cy="1051712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1428750" y="1391920"/>
            <a:ext cx="6768465" cy="3876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b222790-530e-460f-9c50-9cfc1228d944"/>
  <p:tag name="COMMONDATA" val="eyJoZGlkIjoiN2UzOGNjY2Q1ZTkxN2VjMjYwNjcxNTkzMTY2MjFjYT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宽屏</PresentationFormat>
  <Paragraphs>39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仿宋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教授 罗</dc:creator>
  <cp:lastModifiedBy>教授 罗</cp:lastModifiedBy>
  <cp:revision>20</cp:revision>
  <dcterms:created xsi:type="dcterms:W3CDTF">2025-05-29T13:31:00Z</dcterms:created>
  <dcterms:modified xsi:type="dcterms:W3CDTF">2025-05-30T00:35:08Z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227EAA49EB7A4EAD8543A3C1433C6F5C</vt:lpwstr>
  </property>
  <property fmtid="{D5CDD505-2E9C-101B-9397-08002B2CF9AE}" pid="3" name="KSOProductBuildVer">
    <vt:lpwstr>2052-11.1.0.12165</vt:lpwstr>
  </property>
</Properties>
</file>